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23"/>
  </p:notesMasterIdLst>
  <p:sldIdLst>
    <p:sldId id="261" r:id="rId5"/>
    <p:sldId id="279" r:id="rId6"/>
    <p:sldId id="271" r:id="rId7"/>
    <p:sldId id="272" r:id="rId8"/>
    <p:sldId id="262" r:id="rId9"/>
    <p:sldId id="288" r:id="rId10"/>
    <p:sldId id="270" r:id="rId11"/>
    <p:sldId id="273" r:id="rId12"/>
    <p:sldId id="276" r:id="rId13"/>
    <p:sldId id="277" r:id="rId14"/>
    <p:sldId id="275" r:id="rId15"/>
    <p:sldId id="290" r:id="rId16"/>
    <p:sldId id="292" r:id="rId17"/>
    <p:sldId id="282" r:id="rId18"/>
    <p:sldId id="284" r:id="rId19"/>
    <p:sldId id="291" r:id="rId20"/>
    <p:sldId id="293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B9327-9B97-40D4-8580-CB5EC0408E7E}" v="19" dt="2024-04-08T17:18:26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40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Crawford" userId="85554b7d-4922-4d02-afc2-d8fb602f2c42" providerId="ADAL" clId="{BE2B9327-9B97-40D4-8580-CB5EC0408E7E}"/>
    <pc:docChg chg="undo redo custSel modSld">
      <pc:chgData name="Melissa Crawford" userId="85554b7d-4922-4d02-afc2-d8fb602f2c42" providerId="ADAL" clId="{BE2B9327-9B97-40D4-8580-CB5EC0408E7E}" dt="2024-04-08T17:21:24.949" v="1021" actId="113"/>
      <pc:docMkLst>
        <pc:docMk/>
      </pc:docMkLst>
      <pc:sldChg chg="modSp mod">
        <pc:chgData name="Melissa Crawford" userId="85554b7d-4922-4d02-afc2-d8fb602f2c42" providerId="ADAL" clId="{BE2B9327-9B97-40D4-8580-CB5EC0408E7E}" dt="2024-04-05T14:45:22.502" v="804" actId="20577"/>
        <pc:sldMkLst>
          <pc:docMk/>
          <pc:sldMk cId="3354832055" sldId="261"/>
        </pc:sldMkLst>
        <pc:spChg chg="mod">
          <ac:chgData name="Melissa Crawford" userId="85554b7d-4922-4d02-afc2-d8fb602f2c42" providerId="ADAL" clId="{BE2B9327-9B97-40D4-8580-CB5EC0408E7E}" dt="2024-04-05T14:45:14.135" v="768" actId="1035"/>
          <ac:spMkLst>
            <pc:docMk/>
            <pc:sldMk cId="3354832055" sldId="261"/>
            <ac:spMk id="2" creationId="{00000000-0000-0000-0000-000000000000}"/>
          </ac:spMkLst>
        </pc:spChg>
        <pc:spChg chg="mod">
          <ac:chgData name="Melissa Crawford" userId="85554b7d-4922-4d02-afc2-d8fb602f2c42" providerId="ADAL" clId="{BE2B9327-9B97-40D4-8580-CB5EC0408E7E}" dt="2024-04-05T14:45:22.502" v="804" actId="20577"/>
          <ac:spMkLst>
            <pc:docMk/>
            <pc:sldMk cId="3354832055" sldId="261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BE2B9327-9B97-40D4-8580-CB5EC0408E7E}" dt="2024-04-08T17:13:04.358" v="824" actId="14100"/>
        <pc:sldMkLst>
          <pc:docMk/>
          <pc:sldMk cId="179122122" sldId="262"/>
        </pc:sldMkLst>
        <pc:spChg chg="mod">
          <ac:chgData name="Melissa Crawford" userId="85554b7d-4922-4d02-afc2-d8fb602f2c42" providerId="ADAL" clId="{BE2B9327-9B97-40D4-8580-CB5EC0408E7E}" dt="2024-03-25T18:22:43.292" v="123" actId="113"/>
          <ac:spMkLst>
            <pc:docMk/>
            <pc:sldMk cId="179122122" sldId="262"/>
            <ac:spMk id="2" creationId="{00000000-0000-0000-0000-000000000000}"/>
          </ac:spMkLst>
        </pc:spChg>
        <pc:spChg chg="mod">
          <ac:chgData name="Melissa Crawford" userId="85554b7d-4922-4d02-afc2-d8fb602f2c42" providerId="ADAL" clId="{BE2B9327-9B97-40D4-8580-CB5EC0408E7E}" dt="2024-04-08T17:13:04.358" v="824" actId="14100"/>
          <ac:spMkLst>
            <pc:docMk/>
            <pc:sldMk cId="179122122" sldId="262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BE2B9327-9B97-40D4-8580-CB5EC0408E7E}" dt="2024-04-08T17:14:12.987" v="826" actId="14100"/>
        <pc:sldMkLst>
          <pc:docMk/>
          <pc:sldMk cId="3119573145" sldId="270"/>
        </pc:sldMkLst>
        <pc:spChg chg="mod">
          <ac:chgData name="Melissa Crawford" userId="85554b7d-4922-4d02-afc2-d8fb602f2c42" providerId="ADAL" clId="{BE2B9327-9B97-40D4-8580-CB5EC0408E7E}" dt="2024-03-25T18:24:43.202" v="141" actId="113"/>
          <ac:spMkLst>
            <pc:docMk/>
            <pc:sldMk cId="3119573145" sldId="270"/>
            <ac:spMk id="2" creationId="{E7825E45-E0CE-41EE-B064-0A6B170B5068}"/>
          </ac:spMkLst>
        </pc:spChg>
        <pc:spChg chg="mod">
          <ac:chgData name="Melissa Crawford" userId="85554b7d-4922-4d02-afc2-d8fb602f2c42" providerId="ADAL" clId="{BE2B9327-9B97-40D4-8580-CB5EC0408E7E}" dt="2024-04-08T17:14:12.987" v="826" actId="14100"/>
          <ac:spMkLst>
            <pc:docMk/>
            <pc:sldMk cId="3119573145" sldId="270"/>
            <ac:spMk id="3" creationId="{2EE30AFC-EAC3-455B-9AFB-D616DD645B73}"/>
          </ac:spMkLst>
        </pc:spChg>
      </pc:sldChg>
      <pc:sldChg chg="modSp mod">
        <pc:chgData name="Melissa Crawford" userId="85554b7d-4922-4d02-afc2-d8fb602f2c42" providerId="ADAL" clId="{BE2B9327-9B97-40D4-8580-CB5EC0408E7E}" dt="2024-03-25T18:21:52.300" v="110" actId="1035"/>
        <pc:sldMkLst>
          <pc:docMk/>
          <pc:sldMk cId="1223329578" sldId="271"/>
        </pc:sldMkLst>
        <pc:spChg chg="mod">
          <ac:chgData name="Melissa Crawford" userId="85554b7d-4922-4d02-afc2-d8fb602f2c42" providerId="ADAL" clId="{BE2B9327-9B97-40D4-8580-CB5EC0408E7E}" dt="2024-03-25T18:21:52.300" v="110" actId="1035"/>
          <ac:spMkLst>
            <pc:docMk/>
            <pc:sldMk cId="1223329578" sldId="271"/>
            <ac:spMk id="2" creationId="{00000000-0000-0000-0000-000000000000}"/>
          </ac:spMkLst>
        </pc:spChg>
        <pc:picChg chg="mod">
          <ac:chgData name="Melissa Crawford" userId="85554b7d-4922-4d02-afc2-d8fb602f2c42" providerId="ADAL" clId="{BE2B9327-9B97-40D4-8580-CB5EC0408E7E}" dt="2024-03-25T18:21:28.767" v="97" actId="2711"/>
          <ac:picMkLst>
            <pc:docMk/>
            <pc:sldMk cId="1223329578" sldId="271"/>
            <ac:picMk id="6146" creationId="{00000000-0000-0000-0000-000000000000}"/>
          </ac:picMkLst>
        </pc:picChg>
      </pc:sldChg>
      <pc:sldChg chg="modSp mod">
        <pc:chgData name="Melissa Crawford" userId="85554b7d-4922-4d02-afc2-d8fb602f2c42" providerId="ADAL" clId="{BE2B9327-9B97-40D4-8580-CB5EC0408E7E}" dt="2024-04-08T17:12:39.668" v="822" actId="20577"/>
        <pc:sldMkLst>
          <pc:docMk/>
          <pc:sldMk cId="913722677" sldId="272"/>
        </pc:sldMkLst>
        <pc:spChg chg="mod">
          <ac:chgData name="Melissa Crawford" userId="85554b7d-4922-4d02-afc2-d8fb602f2c42" providerId="ADAL" clId="{BE2B9327-9B97-40D4-8580-CB5EC0408E7E}" dt="2024-03-25T18:22:23.006" v="119" actId="113"/>
          <ac:spMkLst>
            <pc:docMk/>
            <pc:sldMk cId="913722677" sldId="272"/>
            <ac:spMk id="2" creationId="{00000000-0000-0000-0000-000000000000}"/>
          </ac:spMkLst>
        </pc:spChg>
        <pc:spChg chg="mod">
          <ac:chgData name="Melissa Crawford" userId="85554b7d-4922-4d02-afc2-d8fb602f2c42" providerId="ADAL" clId="{BE2B9327-9B97-40D4-8580-CB5EC0408E7E}" dt="2024-04-08T17:12:39.668" v="822" actId="20577"/>
          <ac:spMkLst>
            <pc:docMk/>
            <pc:sldMk cId="913722677" sldId="272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BE2B9327-9B97-40D4-8580-CB5EC0408E7E}" dt="2024-04-08T17:14:42.104" v="827" actId="403"/>
        <pc:sldMkLst>
          <pc:docMk/>
          <pc:sldMk cId="1349379251" sldId="273"/>
        </pc:sldMkLst>
        <pc:spChg chg="mod">
          <ac:chgData name="Melissa Crawford" userId="85554b7d-4922-4d02-afc2-d8fb602f2c42" providerId="ADAL" clId="{BE2B9327-9B97-40D4-8580-CB5EC0408E7E}" dt="2024-03-25T18:25:13.621" v="147" actId="113"/>
          <ac:spMkLst>
            <pc:docMk/>
            <pc:sldMk cId="1349379251" sldId="273"/>
            <ac:spMk id="2" creationId="{00000000-0000-0000-0000-000000000000}"/>
          </ac:spMkLst>
        </pc:spChg>
        <pc:spChg chg="mod">
          <ac:chgData name="Melissa Crawford" userId="85554b7d-4922-4d02-afc2-d8fb602f2c42" providerId="ADAL" clId="{BE2B9327-9B97-40D4-8580-CB5EC0408E7E}" dt="2024-04-08T17:14:42.104" v="827" actId="403"/>
          <ac:spMkLst>
            <pc:docMk/>
            <pc:sldMk cId="1349379251" sldId="273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BE2B9327-9B97-40D4-8580-CB5EC0408E7E}" dt="2024-03-25T18:26:42.822" v="177" actId="27636"/>
        <pc:sldMkLst>
          <pc:docMk/>
          <pc:sldMk cId="3437460966" sldId="275"/>
        </pc:sldMkLst>
        <pc:spChg chg="mod">
          <ac:chgData name="Melissa Crawford" userId="85554b7d-4922-4d02-afc2-d8fb602f2c42" providerId="ADAL" clId="{BE2B9327-9B97-40D4-8580-CB5EC0408E7E}" dt="2024-03-25T18:26:32.852" v="175" actId="113"/>
          <ac:spMkLst>
            <pc:docMk/>
            <pc:sldMk cId="3437460966" sldId="275"/>
            <ac:spMk id="2" creationId="{677866DF-FA7A-4BDB-AA42-A6F1EC3C60F3}"/>
          </ac:spMkLst>
        </pc:spChg>
        <pc:spChg chg="mod">
          <ac:chgData name="Melissa Crawford" userId="85554b7d-4922-4d02-afc2-d8fb602f2c42" providerId="ADAL" clId="{BE2B9327-9B97-40D4-8580-CB5EC0408E7E}" dt="2024-03-25T18:26:42.822" v="177" actId="27636"/>
          <ac:spMkLst>
            <pc:docMk/>
            <pc:sldMk cId="3437460966" sldId="275"/>
            <ac:spMk id="3" creationId="{705728C5-F1DE-4002-9665-7CB93AC0CAFE}"/>
          </ac:spMkLst>
        </pc:spChg>
      </pc:sldChg>
      <pc:sldChg chg="modSp mod">
        <pc:chgData name="Melissa Crawford" userId="85554b7d-4922-4d02-afc2-d8fb602f2c42" providerId="ADAL" clId="{BE2B9327-9B97-40D4-8580-CB5EC0408E7E}" dt="2024-04-08T17:15:05.786" v="831" actId="14100"/>
        <pc:sldMkLst>
          <pc:docMk/>
          <pc:sldMk cId="3177872112" sldId="276"/>
        </pc:sldMkLst>
        <pc:spChg chg="mod">
          <ac:chgData name="Melissa Crawford" userId="85554b7d-4922-4d02-afc2-d8fb602f2c42" providerId="ADAL" clId="{BE2B9327-9B97-40D4-8580-CB5EC0408E7E}" dt="2024-04-05T14:32:33.203" v="628" actId="113"/>
          <ac:spMkLst>
            <pc:docMk/>
            <pc:sldMk cId="3177872112" sldId="276"/>
            <ac:spMk id="2" creationId="{00000000-0000-0000-0000-000000000000}"/>
          </ac:spMkLst>
        </pc:spChg>
        <pc:spChg chg="mod">
          <ac:chgData name="Melissa Crawford" userId="85554b7d-4922-4d02-afc2-d8fb602f2c42" providerId="ADAL" clId="{BE2B9327-9B97-40D4-8580-CB5EC0408E7E}" dt="2024-04-08T17:15:05.786" v="831" actId="14100"/>
          <ac:spMkLst>
            <pc:docMk/>
            <pc:sldMk cId="3177872112" sldId="276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BE2B9327-9B97-40D4-8580-CB5EC0408E7E}" dt="2024-04-08T17:15:46.619" v="835" actId="20577"/>
        <pc:sldMkLst>
          <pc:docMk/>
          <pc:sldMk cId="2278381260" sldId="277"/>
        </pc:sldMkLst>
        <pc:spChg chg="mod">
          <ac:chgData name="Melissa Crawford" userId="85554b7d-4922-4d02-afc2-d8fb602f2c42" providerId="ADAL" clId="{BE2B9327-9B97-40D4-8580-CB5EC0408E7E}" dt="2024-03-25T18:26:14.651" v="173" actId="113"/>
          <ac:spMkLst>
            <pc:docMk/>
            <pc:sldMk cId="2278381260" sldId="277"/>
            <ac:spMk id="2" creationId="{00000000-0000-0000-0000-000000000000}"/>
          </ac:spMkLst>
        </pc:spChg>
        <pc:spChg chg="mod">
          <ac:chgData name="Melissa Crawford" userId="85554b7d-4922-4d02-afc2-d8fb602f2c42" providerId="ADAL" clId="{BE2B9327-9B97-40D4-8580-CB5EC0408E7E}" dt="2024-04-08T17:15:46.619" v="835" actId="20577"/>
          <ac:spMkLst>
            <pc:docMk/>
            <pc:sldMk cId="2278381260" sldId="277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BE2B9327-9B97-40D4-8580-CB5EC0408E7E}" dt="2024-04-08T17:12:20.725" v="806" actId="403"/>
        <pc:sldMkLst>
          <pc:docMk/>
          <pc:sldMk cId="35805300" sldId="279"/>
        </pc:sldMkLst>
        <pc:spChg chg="mod">
          <ac:chgData name="Melissa Crawford" userId="85554b7d-4922-4d02-afc2-d8fb602f2c42" providerId="ADAL" clId="{BE2B9327-9B97-40D4-8580-CB5EC0408E7E}" dt="2024-03-25T18:21:06.597" v="96" actId="113"/>
          <ac:spMkLst>
            <pc:docMk/>
            <pc:sldMk cId="35805300" sldId="279"/>
            <ac:spMk id="2" creationId="{00000000-0000-0000-0000-000000000000}"/>
          </ac:spMkLst>
        </pc:spChg>
        <pc:spChg chg="mod">
          <ac:chgData name="Melissa Crawford" userId="85554b7d-4922-4d02-afc2-d8fb602f2c42" providerId="ADAL" clId="{BE2B9327-9B97-40D4-8580-CB5EC0408E7E}" dt="2024-04-08T17:12:20.725" v="806" actId="403"/>
          <ac:spMkLst>
            <pc:docMk/>
            <pc:sldMk cId="35805300" sldId="279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BE2B9327-9B97-40D4-8580-CB5EC0408E7E}" dt="2024-04-08T17:18:50.576" v="874" actId="113"/>
        <pc:sldMkLst>
          <pc:docMk/>
          <pc:sldMk cId="71034211" sldId="282"/>
        </pc:sldMkLst>
        <pc:spChg chg="mod">
          <ac:chgData name="Melissa Crawford" userId="85554b7d-4922-4d02-afc2-d8fb602f2c42" providerId="ADAL" clId="{BE2B9327-9B97-40D4-8580-CB5EC0408E7E}" dt="2024-03-25T18:27:46.660" v="185" actId="403"/>
          <ac:spMkLst>
            <pc:docMk/>
            <pc:sldMk cId="71034211" sldId="282"/>
            <ac:spMk id="2" creationId="{FB39DB84-9083-4FC6-BC52-9C7187DEE619}"/>
          </ac:spMkLst>
        </pc:spChg>
        <pc:spChg chg="mod">
          <ac:chgData name="Melissa Crawford" userId="85554b7d-4922-4d02-afc2-d8fb602f2c42" providerId="ADAL" clId="{BE2B9327-9B97-40D4-8580-CB5EC0408E7E}" dt="2024-04-08T17:18:50.576" v="874" actId="113"/>
          <ac:spMkLst>
            <pc:docMk/>
            <pc:sldMk cId="71034211" sldId="282"/>
            <ac:spMk id="3" creationId="{F5558411-CBAD-42C0-9088-B0017E3D2E29}"/>
          </ac:spMkLst>
        </pc:spChg>
      </pc:sldChg>
      <pc:sldChg chg="modSp mod">
        <pc:chgData name="Melissa Crawford" userId="85554b7d-4922-4d02-afc2-d8fb602f2c42" providerId="ADAL" clId="{BE2B9327-9B97-40D4-8580-CB5EC0408E7E}" dt="2024-04-08T17:19:01.524" v="887" actId="1035"/>
        <pc:sldMkLst>
          <pc:docMk/>
          <pc:sldMk cId="1123590586" sldId="284"/>
        </pc:sldMkLst>
        <pc:spChg chg="mod">
          <ac:chgData name="Melissa Crawford" userId="85554b7d-4922-4d02-afc2-d8fb602f2c42" providerId="ADAL" clId="{BE2B9327-9B97-40D4-8580-CB5EC0408E7E}" dt="2024-04-08T17:18:56.708" v="879" actId="1035"/>
          <ac:spMkLst>
            <pc:docMk/>
            <pc:sldMk cId="1123590586" sldId="284"/>
            <ac:spMk id="2" creationId="{3479F30D-9FB1-47BB-BC27-F82DC973D90C}"/>
          </ac:spMkLst>
        </pc:spChg>
        <pc:spChg chg="mod">
          <ac:chgData name="Melissa Crawford" userId="85554b7d-4922-4d02-afc2-d8fb602f2c42" providerId="ADAL" clId="{BE2B9327-9B97-40D4-8580-CB5EC0408E7E}" dt="2024-04-08T17:19:01.524" v="887" actId="1035"/>
          <ac:spMkLst>
            <pc:docMk/>
            <pc:sldMk cId="1123590586" sldId="284"/>
            <ac:spMk id="3" creationId="{8CDCA185-B783-4D62-80BB-1BADBD5E06FD}"/>
          </ac:spMkLst>
        </pc:spChg>
      </pc:sldChg>
      <pc:sldChg chg="modSp mod">
        <pc:chgData name="Melissa Crawford" userId="85554b7d-4922-4d02-afc2-d8fb602f2c42" providerId="ADAL" clId="{BE2B9327-9B97-40D4-8580-CB5EC0408E7E}" dt="2024-04-05T14:30:44.062" v="624" actId="20577"/>
        <pc:sldMkLst>
          <pc:docMk/>
          <pc:sldMk cId="1221528914" sldId="288"/>
        </pc:sldMkLst>
        <pc:spChg chg="mod">
          <ac:chgData name="Melissa Crawford" userId="85554b7d-4922-4d02-afc2-d8fb602f2c42" providerId="ADAL" clId="{BE2B9327-9B97-40D4-8580-CB5EC0408E7E}" dt="2024-03-25T18:23:10.108" v="125" actId="113"/>
          <ac:spMkLst>
            <pc:docMk/>
            <pc:sldMk cId="1221528914" sldId="288"/>
            <ac:spMk id="2" creationId="{BCD66CF5-497B-429E-BDC1-952DE7CFC203}"/>
          </ac:spMkLst>
        </pc:spChg>
        <pc:spChg chg="mod">
          <ac:chgData name="Melissa Crawford" userId="85554b7d-4922-4d02-afc2-d8fb602f2c42" providerId="ADAL" clId="{BE2B9327-9B97-40D4-8580-CB5EC0408E7E}" dt="2024-04-05T14:30:44.062" v="624" actId="20577"/>
          <ac:spMkLst>
            <pc:docMk/>
            <pc:sldMk cId="1221528914" sldId="288"/>
            <ac:spMk id="3" creationId="{365F5DB0-C984-4420-ADC0-8C45853CB59C}"/>
          </ac:spMkLst>
        </pc:spChg>
      </pc:sldChg>
      <pc:sldChg chg="modSp mod">
        <pc:chgData name="Melissa Crawford" userId="85554b7d-4922-4d02-afc2-d8fb602f2c42" providerId="ADAL" clId="{BE2B9327-9B97-40D4-8580-CB5EC0408E7E}" dt="2024-03-25T18:27:07.517" v="179" actId="113"/>
        <pc:sldMkLst>
          <pc:docMk/>
          <pc:sldMk cId="2713534565" sldId="290"/>
        </pc:sldMkLst>
        <pc:spChg chg="mod">
          <ac:chgData name="Melissa Crawford" userId="85554b7d-4922-4d02-afc2-d8fb602f2c42" providerId="ADAL" clId="{BE2B9327-9B97-40D4-8580-CB5EC0408E7E}" dt="2024-03-25T18:27:07.517" v="179" actId="113"/>
          <ac:spMkLst>
            <pc:docMk/>
            <pc:sldMk cId="2713534565" sldId="290"/>
            <ac:spMk id="3" creationId="{3221C11D-6FC5-BDD1-968E-31E8E23B7171}"/>
          </ac:spMkLst>
        </pc:spChg>
      </pc:sldChg>
      <pc:sldChg chg="modSp mod">
        <pc:chgData name="Melissa Crawford" userId="85554b7d-4922-4d02-afc2-d8fb602f2c42" providerId="ADAL" clId="{BE2B9327-9B97-40D4-8580-CB5EC0408E7E}" dt="2024-04-08T17:21:24.949" v="1021" actId="113"/>
        <pc:sldMkLst>
          <pc:docMk/>
          <pc:sldMk cId="1280298812" sldId="291"/>
        </pc:sldMkLst>
        <pc:spChg chg="mod">
          <ac:chgData name="Melissa Crawford" userId="85554b7d-4922-4d02-afc2-d8fb602f2c42" providerId="ADAL" clId="{BE2B9327-9B97-40D4-8580-CB5EC0408E7E}" dt="2024-03-25T18:31:21.255" v="288" actId="113"/>
          <ac:spMkLst>
            <pc:docMk/>
            <pc:sldMk cId="1280298812" sldId="291"/>
            <ac:spMk id="2" creationId="{CA242575-1132-DB56-C2B1-E8C7F6A3F1CA}"/>
          </ac:spMkLst>
        </pc:spChg>
        <pc:spChg chg="mod">
          <ac:chgData name="Melissa Crawford" userId="85554b7d-4922-4d02-afc2-d8fb602f2c42" providerId="ADAL" clId="{BE2B9327-9B97-40D4-8580-CB5EC0408E7E}" dt="2024-04-08T17:21:24.949" v="1021" actId="113"/>
          <ac:spMkLst>
            <pc:docMk/>
            <pc:sldMk cId="1280298812" sldId="291"/>
            <ac:spMk id="3" creationId="{2368F4E8-8005-9DC0-0B88-0B9C5257C909}"/>
          </ac:spMkLst>
        </pc:spChg>
      </pc:sldChg>
      <pc:sldChg chg="delSp modSp mod">
        <pc:chgData name="Melissa Crawford" userId="85554b7d-4922-4d02-afc2-d8fb602f2c42" providerId="ADAL" clId="{BE2B9327-9B97-40D4-8580-CB5EC0408E7E}" dt="2024-04-05T14:33:08.057" v="629" actId="478"/>
        <pc:sldMkLst>
          <pc:docMk/>
          <pc:sldMk cId="2592964632" sldId="292"/>
        </pc:sldMkLst>
        <pc:spChg chg="mod">
          <ac:chgData name="Melissa Crawford" userId="85554b7d-4922-4d02-afc2-d8fb602f2c42" providerId="ADAL" clId="{BE2B9327-9B97-40D4-8580-CB5EC0408E7E}" dt="2024-03-25T18:27:20.083" v="180" actId="2711"/>
          <ac:spMkLst>
            <pc:docMk/>
            <pc:sldMk cId="2592964632" sldId="292"/>
            <ac:spMk id="2" creationId="{DAFD6C09-B268-4F22-1181-64B5315A73DF}"/>
          </ac:spMkLst>
        </pc:spChg>
        <pc:spChg chg="del mod">
          <ac:chgData name="Melissa Crawford" userId="85554b7d-4922-4d02-afc2-d8fb602f2c42" providerId="ADAL" clId="{BE2B9327-9B97-40D4-8580-CB5EC0408E7E}" dt="2024-04-05T14:33:08.057" v="629" actId="478"/>
          <ac:spMkLst>
            <pc:docMk/>
            <pc:sldMk cId="2592964632" sldId="292"/>
            <ac:spMk id="3" creationId="{3221C11D-6FC5-BDD1-968E-31E8E23B7171}"/>
          </ac:spMkLst>
        </pc:spChg>
      </pc:sldChg>
      <pc:sldChg chg="addSp modSp mod modClrScheme chgLayout">
        <pc:chgData name="Melissa Crawford" userId="85554b7d-4922-4d02-afc2-d8fb602f2c42" providerId="ADAL" clId="{BE2B9327-9B97-40D4-8580-CB5EC0408E7E}" dt="2024-04-05T14:40:54.656" v="728" actId="20577"/>
        <pc:sldMkLst>
          <pc:docMk/>
          <pc:sldMk cId="3642637521" sldId="293"/>
        </pc:sldMkLst>
        <pc:spChg chg="add mod ord">
          <ac:chgData name="Melissa Crawford" userId="85554b7d-4922-4d02-afc2-d8fb602f2c42" providerId="ADAL" clId="{BE2B9327-9B97-40D4-8580-CB5EC0408E7E}" dt="2024-04-05T14:40:54.656" v="728" actId="20577"/>
          <ac:spMkLst>
            <pc:docMk/>
            <pc:sldMk cId="3642637521" sldId="293"/>
            <ac:spMk id="2" creationId="{788EADBB-881C-ABE5-2569-8EBE167CA54F}"/>
          </ac:spMkLst>
        </pc:spChg>
        <pc:spChg chg="mod ord">
          <ac:chgData name="Melissa Crawford" userId="85554b7d-4922-4d02-afc2-d8fb602f2c42" providerId="ADAL" clId="{BE2B9327-9B97-40D4-8580-CB5EC0408E7E}" dt="2024-04-05T14:40:34.202" v="726" actId="1035"/>
          <ac:spMkLst>
            <pc:docMk/>
            <pc:sldMk cId="3642637521" sldId="293"/>
            <ac:spMk id="3" creationId="{3221C11D-6FC5-BDD1-968E-31E8E23B7171}"/>
          </ac:spMkLst>
        </pc:spChg>
      </pc:sldChg>
      <pc:sldChg chg="addSp delSp modSp mod modClrScheme chgLayout">
        <pc:chgData name="Melissa Crawford" userId="85554b7d-4922-4d02-afc2-d8fb602f2c42" providerId="ADAL" clId="{BE2B9327-9B97-40D4-8580-CB5EC0408E7E}" dt="2024-04-05T14:44:05.464" v="734" actId="114"/>
        <pc:sldMkLst>
          <pc:docMk/>
          <pc:sldMk cId="3777733413" sldId="295"/>
        </pc:sldMkLst>
        <pc:spChg chg="mod ord">
          <ac:chgData name="Melissa Crawford" userId="85554b7d-4922-4d02-afc2-d8fb602f2c42" providerId="ADAL" clId="{BE2B9327-9B97-40D4-8580-CB5EC0408E7E}" dt="2024-04-05T14:44:05.464" v="734" actId="114"/>
          <ac:spMkLst>
            <pc:docMk/>
            <pc:sldMk cId="3777733413" sldId="295"/>
            <ac:spMk id="3" creationId="{3221C11D-6FC5-BDD1-968E-31E8E23B7171}"/>
          </ac:spMkLst>
        </pc:spChg>
        <pc:spChg chg="add del mod">
          <ac:chgData name="Melissa Crawford" userId="85554b7d-4922-4d02-afc2-d8fb602f2c42" providerId="ADAL" clId="{BE2B9327-9B97-40D4-8580-CB5EC0408E7E}" dt="2024-03-25T18:40:45.948" v="587" actId="113"/>
          <ac:spMkLst>
            <pc:docMk/>
            <pc:sldMk cId="3777733413" sldId="295"/>
            <ac:spMk id="8" creationId="{C2A46E14-3615-CA6F-3EFF-5828ABA2EE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16E85-44C9-44F9-9187-1D0F58A0019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9D621-EE69-4E63-9694-E85F8C4F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1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of today’s meeting: 1) brief presentation (slides will be made available) not going to get into the weeds, we do that in other venues (P&amp;T workshops, closer to time of tenure review) or get into the history and merits of university tenure (interesting but not enough time) – instead will give an overview of criteria &amp; procedures for getting tenure at FSU; want to leave plenty of time for discussion at your tables, opportunity to ask questions, share experiences – facilitator at each table (what is said in the room, stays in </a:t>
            </a:r>
            <a:r>
              <a:rPr lang="en-US"/>
              <a:t>the room). </a:t>
            </a:r>
          </a:p>
          <a:p>
            <a:r>
              <a:rPr lang="en-US"/>
              <a:t>Other </a:t>
            </a:r>
            <a:r>
              <a:rPr lang="en-US" dirty="0"/>
              <a:t>goals of this meeting – feedback for me on new faculty orientation.  What it did and did not prepare you for?  Suggestions on improving NFO.  Finally – opportunity to reconnect with your NFO cohort.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need to update tenure clock adjustments – currently under discussion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evidence included in promotion materials varies by classification – e.g., outside letters required of some SF such research faculty and Medicine’s clinical faculty but not of most SF; SPCIs included for TF and for others whose assignments include teaching but not for other SFs. Melissa will provide some of this information in her presentation but – importantly – you will find detailed information in our Promotion memo – for each SF classification (and this information is reviewed carefully with staff in a separate workshop.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9D621-EE69-4E63-9694-E85F8C4F12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8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</a:t>
            </a:r>
            <a:r>
              <a:rPr lang="en-US" baseline="0" dirty="0"/>
              <a:t> guidance/encouragement to actively plan and frequently participate in professional development/scholarly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1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Reviewed at the department/center/institute level, then at the dean’s level, then comes to FDA and sent on to the Provost &amp; President for final review. Composition of review committee at the “unit” level is provided in your unit’s bylaws.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</a:t>
            </a:r>
            <a:r>
              <a:rPr lang="en-US" baseline="0" dirty="0"/>
              <a:t> Smith: No “or” in the criteria</a:t>
            </a:r>
          </a:p>
          <a:p>
            <a:r>
              <a:rPr lang="en-US" baseline="0" dirty="0"/>
              <a:t>What constitutes sufficient evidence?  Not a simple answer, no formula, no minimum number of x or y.  It’s about excellence, impact. </a:t>
            </a:r>
          </a:p>
          <a:p>
            <a:r>
              <a:rPr lang="en-US" baseline="0" dirty="0"/>
              <a:t>BUT – there should be no surprises – you should know well in advance if you are on track (or not) for promotion. Goes back to what I said a few minutes ago about the university’s obligation to provide you with constructive timely feedback on your progress toward promotion.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technical term: “early” promotion but get asked about this a lot so am addressing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9D621-EE69-4E63-9694-E85F8C4F1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3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9D621-EE69-4E63-9694-E85F8C4F12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keep your “audience” in mind – who is reviewing and voting on your promotion.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9D621-EE69-4E63-9694-E85F8C4F12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on the FDA website.  Good idea to have a couple of knowledgeable and trusted colleagues review your statements before adding to your binder.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9D621-EE69-4E63-9694-E85F8C4F12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3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4896"/>
            <a:ext cx="109728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D0B88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014"/>
            <a:ext cx="10972800" cy="863983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2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19"/>
            <a:ext cx="5386917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167"/>
            <a:ext cx="5386917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43719"/>
            <a:ext cx="5389033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07167"/>
            <a:ext cx="5389033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7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64899"/>
            <a:ext cx="4011084" cy="1268684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4897"/>
            <a:ext cx="6815667" cy="5421587"/>
          </a:xfrm>
        </p:spPr>
        <p:txBody>
          <a:bodyPr/>
          <a:lstStyle>
            <a:lvl1pPr>
              <a:defRPr sz="4267">
                <a:latin typeface="+mj-lt"/>
              </a:defRPr>
            </a:lvl1pPr>
            <a:lvl2pPr>
              <a:defRPr sz="3733">
                <a:latin typeface="+mj-lt"/>
              </a:defRPr>
            </a:lvl2pPr>
            <a:lvl3pPr>
              <a:defRPr sz="3200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433583"/>
            <a:ext cx="4011084" cy="41529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8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79" y="5237655"/>
            <a:ext cx="9681195" cy="384067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0179" y="464208"/>
            <a:ext cx="9681195" cy="46420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0179" y="5621723"/>
            <a:ext cx="9681195" cy="734628"/>
          </a:xfrm>
        </p:spPr>
        <p:txBody>
          <a:bodyPr/>
          <a:lstStyle>
            <a:lvl1pPr marL="0" indent="0">
              <a:buNone/>
              <a:defRPr sz="1867"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801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87441"/>
            <a:ext cx="10972800" cy="364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1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kistner@fsu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da.fsu.edu/faculty-development/promotions-for-specialized-facul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da.fsu.edu/faculty-development/medicine-promotion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eas.fsu.edu/" TargetMode="External"/><Relationship Id="rId2" Type="http://schemas.openxmlformats.org/officeDocument/2006/relationships/hyperlink" Target="mailto:tphillips@f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cid.fsu.ed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kistner@fsu.edu" TargetMode="External"/><Relationship Id="rId2" Type="http://schemas.openxmlformats.org/officeDocument/2006/relationships/hyperlink" Target="https://fda.fsu.edu/faculty-development/promotions-for-specialized-facul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ucrawford@f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837710"/>
            <a:ext cx="9001462" cy="145722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Specialized Faculty Promotion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16035"/>
            <a:ext cx="9001462" cy="145722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April 8, 2024</a:t>
            </a:r>
          </a:p>
          <a:p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Janet Kistner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VP Faculty Development &amp; Advancement</a:t>
            </a:r>
          </a:p>
        </p:txBody>
      </p:sp>
    </p:spTree>
    <p:extLst>
      <p:ext uri="{BB962C8B-B14F-4D97-AF65-F5344CB8AC3E}">
        <p14:creationId xmlns:p14="http://schemas.microsoft.com/office/powerpoint/2010/main" val="335483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230702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Revised guidelines for writing teaching statements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posted on FDA website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8" y="2872596"/>
            <a:ext cx="10200639" cy="317473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Showcase your teaching expertise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Guidelines are questions to help you reflect on your teaching and how you have developed as a teacher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examples: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your goals for student learning in your courses?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strategies or approaches do you use to help students achieve these goals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you gather evidence of student learning?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have you used feedback to improve your teaching or course design?</a:t>
            </a:r>
          </a:p>
          <a:p>
            <a:endParaRPr lang="en-US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66DF-FA7A-4BDB-AA42-A6F1EC3C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Modifications and Considerations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due to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28C5-F1DE-4002-9665-7CB93AC0C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75780"/>
            <a:ext cx="10353762" cy="39810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Considering the online transmission of classes and other disruptions to teaching due to COVID-19, ratings from student course evaluations (SPCI) in Spring 2020, Summer 2020 and Fall 2020 will be excluded from promotion materials, unless promotion candidates request their inclusion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include professional activities  (e.g., conference presentation; invited address) that were cancelled due to COVID on your Promotion CV with this note: “Cancelled due to COVID”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discuss any negative impact of current COVID-related circumstances (e.g., Human Subjects research not permitted; delays in reviews of book contracts, journal submissions) with your supervisors (chairs, directors, deans) and mentor committees; this information should be noted in future Progress toward Promotion letters and duly considered when conducting future faculty evaluations</a:t>
            </a:r>
          </a:p>
        </p:txBody>
      </p:sp>
    </p:spTree>
    <p:extLst>
      <p:ext uri="{BB962C8B-B14F-4D97-AF65-F5344CB8AC3E}">
        <p14:creationId xmlns:p14="http://schemas.microsoft.com/office/powerpoint/2010/main" val="343746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21C11D-6FC5-BDD1-968E-31E8E23B7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142154"/>
            <a:ext cx="10363200" cy="4768789"/>
          </a:xfrm>
        </p:spPr>
        <p:txBody>
          <a:bodyPr anchor="b">
            <a:normAutofit fontScale="92500" lnSpcReduction="20000"/>
          </a:bodyPr>
          <a:lstStyle/>
          <a:p>
            <a:pPr algn="ctr"/>
            <a:r>
              <a:rPr lang="en-US" sz="8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  <a:p>
            <a:pPr algn="ctr"/>
            <a:endParaRPr lang="en-US" sz="4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4300" dirty="0">
                <a:latin typeface="Calibri Light" panose="020F0302020204030204" pitchFamily="34" charset="0"/>
                <a:cs typeface="Calibri Light" panose="020F0302020204030204" pitchFamily="34" charset="0"/>
              </a:rPr>
              <a:t>Janet Kistner</a:t>
            </a:r>
          </a:p>
          <a:p>
            <a:pPr algn="ctr"/>
            <a:r>
              <a:rPr lang="en-US" sz="4300" dirty="0">
                <a:latin typeface="Calibri Light" panose="020F0302020204030204" pitchFamily="34" charset="0"/>
                <a:cs typeface="Calibri Light" panose="020F0302020204030204" pitchFamily="34" charset="0"/>
              </a:rPr>
              <a:t>Vice President for Faculty Development and Advancement</a:t>
            </a:r>
          </a:p>
          <a:p>
            <a:pPr algn="ctr"/>
            <a:r>
              <a:rPr lang="en-US" sz="4300" dirty="0"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jkistner@fsu.edu</a:t>
            </a:r>
            <a:r>
              <a:rPr lang="en-US" sz="4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sz="4300" dirty="0">
                <a:latin typeface="Calibri Light" panose="020F0302020204030204" pitchFamily="34" charset="0"/>
                <a:cs typeface="Calibri Light" panose="020F0302020204030204" pitchFamily="34" charset="0"/>
              </a:rPr>
              <a:t>850-644-6876</a:t>
            </a:r>
          </a:p>
        </p:txBody>
      </p:sp>
    </p:spTree>
    <p:extLst>
      <p:ext uri="{BB962C8B-B14F-4D97-AF65-F5344CB8AC3E}">
        <p14:creationId xmlns:p14="http://schemas.microsoft.com/office/powerpoint/2010/main" val="271353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6C09-B268-4F22-1181-64B5315A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>
                <a:latin typeface="Calibri Light" panose="020F0302020204030204" pitchFamily="34" charset="0"/>
                <a:cs typeface="Calibri Light" panose="020F0302020204030204" pitchFamily="34" charset="0"/>
              </a:rPr>
              <a:t>Melissa Crawford</a:t>
            </a:r>
            <a:br>
              <a:rPr lang="en-US" sz="45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500">
                <a:latin typeface="Calibri Light" panose="020F0302020204030204" pitchFamily="34" charset="0"/>
                <a:cs typeface="Calibri Light" panose="020F0302020204030204" pitchFamily="34" charset="0"/>
              </a:rPr>
              <a:t>faculty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59296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DB84-9083-4FC6-BC52-9C7187DE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I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58411-CBAD-42C0-9088-B0017E3D2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55011"/>
            <a:ext cx="10353763" cy="396181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rule of the promotion process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sure you know who the person is in your department, college or center/institute who can help you!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person can help you organize your materials into the proper format and will submit them by the deadline (October 25, 2024).</a:t>
            </a:r>
          </a:p>
          <a:p>
            <a:endParaRPr lang="en-US" sz="24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don’t know who this person is, ask your chair/supervisor or dean/director.</a:t>
            </a:r>
          </a:p>
          <a:p>
            <a:endParaRPr lang="en-US" sz="24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F30D-9FB1-47BB-BC27-F82DC973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65416"/>
            <a:ext cx="10173305" cy="90531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Preparing your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eBinder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CA185-B783-4D62-80BB-1BADBD5E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79820"/>
            <a:ext cx="10353763" cy="4302578"/>
          </a:xfrm>
        </p:spPr>
        <p:txBody>
          <a:bodyPr>
            <a:noAutofit/>
          </a:bodyPr>
          <a:lstStyle/>
          <a:p>
            <a:pPr marL="574675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second rule of the promotion process</a:t>
            </a:r>
          </a:p>
          <a:p>
            <a:pPr marL="1031875" lvl="1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 the informational memo and other information on the FDA website: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https://fda.fsu.edu/faculty-development/promotions-for-specialized-faculty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31875" lvl="1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Guidelines for Writing Personal Statements</a:t>
            </a:r>
          </a:p>
          <a:p>
            <a:pPr marL="574675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FEAS+ and ORCID Guides</a:t>
            </a:r>
          </a:p>
          <a:p>
            <a:pPr marL="574675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Checklists for each track (details in memo)</a:t>
            </a:r>
          </a:p>
          <a:p>
            <a:pPr marL="1028700" lvl="2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tabLst>
                <a:tab pos="1085850" algn="l"/>
              </a:tabLst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Faculty (page 5)</a:t>
            </a:r>
          </a:p>
          <a:p>
            <a:pPr marL="1028700" lvl="2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tabLst>
                <a:tab pos="1085850" algn="l"/>
              </a:tabLst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Faculty/Curator (page 9)</a:t>
            </a:r>
          </a:p>
          <a:p>
            <a:pPr marL="1028700" lvl="2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tabLst>
                <a:tab pos="1085850" algn="l"/>
              </a:tabLst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Instructional Specialist (page 12)</a:t>
            </a:r>
          </a:p>
          <a:p>
            <a:pPr marL="1028700" lvl="2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tabLst>
                <a:tab pos="1085850" algn="l"/>
              </a:tabLst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Support (page 15)</a:t>
            </a:r>
          </a:p>
          <a:p>
            <a:pPr marL="1028700" lvl="2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tabLst>
                <a:tab pos="1085850" algn="l"/>
              </a:tabLst>
              <a:defRPr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Librarians (page 17)</a:t>
            </a:r>
          </a:p>
        </p:txBody>
      </p:sp>
    </p:spTree>
    <p:extLst>
      <p:ext uri="{BB962C8B-B14F-4D97-AF65-F5344CB8AC3E}">
        <p14:creationId xmlns:p14="http://schemas.microsoft.com/office/powerpoint/2010/main" val="112359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575-1132-DB56-C2B1-E8C7F6A3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College of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F4E8-8005-9DC0-0B88-0B9C5257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64" y="2347309"/>
            <a:ext cx="9780815" cy="370002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Clinical Assistant Professors and Clinical Associate Professors</a:t>
            </a:r>
          </a:p>
          <a:p>
            <a:pPr marL="990586" lvl="1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https://fda.fsu.edu/faculty-development/medicine-promotions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71550" lvl="1" indent="-457200"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Follows the tenure-track procedures.</a:t>
            </a:r>
          </a:p>
          <a:p>
            <a:pPr marL="971550" lvl="1" indent="-457200"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Binders are due with the Specialized Faculty binders</a:t>
            </a:r>
          </a:p>
          <a:p>
            <a:pPr marL="971550" lvl="1" indent="0">
              <a:buNone/>
              <a:tabLst>
                <a:tab pos="914400" algn="l"/>
              </a:tabLst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(October 25, 2024)</a:t>
            </a:r>
          </a:p>
          <a:p>
            <a:pPr marL="971550" lvl="1" indent="-457200"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 your department or college delegate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28029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ADBB-881C-ABE5-2569-8EBE167C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FEAS+/ORCID Questions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1C11D-6FC5-BDD1-968E-31E8E23B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35" y="2604406"/>
            <a:ext cx="10972800" cy="4041321"/>
          </a:xfrm>
        </p:spPr>
        <p:txBody>
          <a:bodyPr anchor="b"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Tiffany Phillips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tphillips@fsu.edu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https://feas.fsu.edu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https://orcid.fsu.edu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3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2A46E14-3615-CA6F-3EFF-5828ABA2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4896"/>
            <a:ext cx="10972800" cy="97220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1C11D-6FC5-BDD1-968E-31E8E23B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28" y="2347309"/>
            <a:ext cx="9837965" cy="42167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Department/School/College/Center Staff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Specialized Faculty Promotion Memo found here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https://fda.fsu.edu/faculty-development/promotions-for-specialized-faculty</a:t>
            </a:r>
            <a:endParaRPr lang="en-US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Janet Kistner, </a:t>
            </a:r>
            <a:r>
              <a:rPr lang="en-US" sz="2800" dirty="0">
                <a:hlinkClick r:id="rId3"/>
              </a:rPr>
              <a:t>jkistner@fsu.edu</a:t>
            </a:r>
            <a:endParaRPr lang="en-US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Melissa Crawford, </a:t>
            </a:r>
            <a:r>
              <a:rPr lang="en-US" sz="2800" dirty="0">
                <a:hlinkClick r:id="rId4"/>
              </a:rPr>
              <a:t>mucrawford@fsu.edu</a:t>
            </a:r>
            <a:r>
              <a:rPr lang="en-US" sz="2800" dirty="0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Email me your FSUID to be added to the Canvas site for sample binders.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None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3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SPECIALIZED FACULTY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91442"/>
            <a:ext cx="10972800" cy="3355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FACULTY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FACULTY/CURATOR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SUPPORT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INSTRUCTIONAL SUPPORT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UNIVERSITY LIBRARIAN</a:t>
            </a:r>
          </a:p>
        </p:txBody>
      </p:sp>
    </p:spTree>
    <p:extLst>
      <p:ext uri="{BB962C8B-B14F-4D97-AF65-F5344CB8AC3E}">
        <p14:creationId xmlns:p14="http://schemas.microsoft.com/office/powerpoint/2010/main" val="3580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7191"/>
            <a:ext cx="10972800" cy="703651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I know if I’m making progress toward promotion?</a:t>
            </a:r>
          </a:p>
        </p:txBody>
      </p:sp>
      <p:pic>
        <p:nvPicPr>
          <p:cNvPr id="6146" name="Picture 2" descr="http://www.theflippedclassroom.es/wp-content/uploads/2015/06/teacherevals2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871662"/>
            <a:ext cx="8410575" cy="4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2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3060"/>
            <a:ext cx="10972800" cy="9722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Specialized Faculty Evaluations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346385"/>
            <a:ext cx="10353762" cy="378605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do evaluations occur?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Annually: ratings plus progress toward Promotion letters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evaluates you for promotion?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Faculty in your academic unit  (often a designated committee)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Department Chair/School Director or Supervisor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College/Unit Committee &amp; Dean/Director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Provost/VP of Research &amp; President</a:t>
            </a:r>
          </a:p>
          <a:p>
            <a:pPr lvl="1"/>
            <a:endParaRPr lang="en-US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2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Eligibility for Promotion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347309"/>
            <a:ext cx="10042071" cy="370002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Evidence of sustained excellence in performance in assignment of responsibilities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Supervisor/committee recommends candidates for promotion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 be clear from your annual “Progress Toward Promotion” letters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Typically, a promotion candidate in 5</a:t>
            </a:r>
            <a:r>
              <a:rPr lang="en-US" sz="2800" baseline="300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6CF5-497B-429E-BDC1-952DE7CF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76" y="1026873"/>
            <a:ext cx="10972800" cy="9722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Evidence will represent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5DB0-C984-4420-ADC0-8C45853C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38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Letters from your chair/supervisor/director/dean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Evidence of Achievements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 Letters of Progress toward Promotion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Statements (varies by position)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Letters from colleagues at FSU (for some positions)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Letters from external reviewers (for some positions)</a:t>
            </a:r>
          </a:p>
          <a:p>
            <a:pPr marL="0" indent="0">
              <a:buNone/>
            </a:pPr>
            <a:endParaRPr lang="en-US" sz="14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** NEED TO CHECK YOUR UNIT’S PROMOTION CRITERIA AND PROCEDURES **</a:t>
            </a:r>
          </a:p>
        </p:txBody>
      </p:sp>
    </p:spTree>
    <p:extLst>
      <p:ext uri="{BB962C8B-B14F-4D97-AF65-F5344CB8AC3E}">
        <p14:creationId xmlns:p14="http://schemas.microsoft.com/office/powerpoint/2010/main" val="122152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5E45-E0CE-41EE-B064-0A6B170B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Promotion?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0AFC-EAC3-455B-9AFB-D616DD645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47309"/>
            <a:ext cx="9821636" cy="370002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Promotion candidate prior to 5th year in rank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Requires evidence of exceptionally meritorious performance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have years credited toward promotion when hired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Visiting status may count if the assignment of responsibilities remains the same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Highly unlikely to be promoted with less than 3 years in rank (difficult to judge “sustained” excellence in the position)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7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Typical Promotion Timeline*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Level 1 specialized faculty with no “promotion credit”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889849"/>
            <a:ext cx="10353762" cy="359492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Spring semester of your 4</a:t>
            </a:r>
            <a:r>
              <a:rPr lang="en-US" sz="2800" u="sng" baseline="300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department/unit recommends that you put together materials for Promotion review (or recommends postponing until later)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Summer between your 4</a:t>
            </a:r>
            <a:r>
              <a:rPr lang="en-US" sz="2800" u="sng" baseline="300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5</a:t>
            </a:r>
            <a:r>
              <a:rPr lang="en-US" sz="2800" u="sng" baseline="300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 Prepare your promotion “binder” (a single pdf file).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Fall semester of your 5</a:t>
            </a:r>
            <a:r>
              <a:rPr lang="en-US" sz="2800" u="sng" baseline="300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 after review and votes from your unit and your dean/director, your “e-binder” is submitted to FDA. 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7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Faculty Candidate’s Role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014" y="2347309"/>
            <a:ext cx="9960429" cy="3700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it easy for your faculty colleagues, chair, dean to see what you’ve accomplished  </a:t>
            </a:r>
          </a:p>
          <a:p>
            <a:pPr marL="0" indent="0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Tell “your story” well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What are your most important professional accomplishments?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is your work important to the university? (and for research faculty also to the nation and the world?)</a:t>
            </a:r>
          </a:p>
          <a:p>
            <a:pPr lvl="1"/>
            <a:endParaRPr lang="en-US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72112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4e1a07-8b84-45be-bb8c-a4e0d092b921">
      <Terms xmlns="http://schemas.microsoft.com/office/infopath/2007/PartnerControls"/>
    </lcf76f155ced4ddcb4097134ff3c332f>
    <TaxCatchAll xmlns="67aa5433-2597-4bc5-93b8-b6ee9f1bd3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A144E7C77334D97F780776E91F497" ma:contentTypeVersion="17" ma:contentTypeDescription="Create a new document." ma:contentTypeScope="" ma:versionID="b8eafd71d06625ed9c4d961fe1916f94">
  <xsd:schema xmlns:xsd="http://www.w3.org/2001/XMLSchema" xmlns:xs="http://www.w3.org/2001/XMLSchema" xmlns:p="http://schemas.microsoft.com/office/2006/metadata/properties" xmlns:ns2="9f4e1a07-8b84-45be-bb8c-a4e0d092b921" xmlns:ns3="67aa5433-2597-4bc5-93b8-b6ee9f1bd362" targetNamespace="http://schemas.microsoft.com/office/2006/metadata/properties" ma:root="true" ma:fieldsID="a630436b509b3a904bed4721b17ec505" ns2:_="" ns3:_="">
    <xsd:import namespace="9f4e1a07-8b84-45be-bb8c-a4e0d092b921"/>
    <xsd:import namespace="67aa5433-2597-4bc5-93b8-b6ee9f1bd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e1a07-8b84-45be-bb8c-a4e0d092b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5433-2597-4bc5-93b8-b6ee9f1bd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cdbe19b-41a5-4e59-bdc4-55eed4b21e34}" ma:internalName="TaxCatchAll" ma:showField="CatchAllData" ma:web="67aa5433-2597-4bc5-93b8-b6ee9f1bd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0DC07F-5486-4A78-8A04-EB921C04CB9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a97cd30-65f2-4c3e-84f4-b28123b56819"/>
    <ds:schemaRef ds:uri="cce9fbe8-e2ac-4011-9dff-b94b6a4fdceb"/>
    <ds:schemaRef ds:uri="http://www.w3.org/XML/1998/namespace"/>
    <ds:schemaRef ds:uri="9f4e1a07-8b84-45be-bb8c-a4e0d092b921"/>
    <ds:schemaRef ds:uri="67aa5433-2597-4bc5-93b8-b6ee9f1bd362"/>
  </ds:schemaRefs>
</ds:datastoreItem>
</file>

<file path=customXml/itemProps2.xml><?xml version="1.0" encoding="utf-8"?>
<ds:datastoreItem xmlns:ds="http://schemas.openxmlformats.org/officeDocument/2006/customXml" ds:itemID="{F193DB7F-94FC-43F3-9363-DFD6BB9551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E0FE5-7B58-4E0F-A2C2-46B9CF854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e1a07-8b84-45be-bb8c-a4e0d092b921"/>
    <ds:schemaRef ds:uri="67aa5433-2597-4bc5-93b8-b6ee9f1bd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784</TotalTime>
  <Words>1444</Words>
  <Application>Microsoft Office PowerPoint</Application>
  <PresentationFormat>Widescreen</PresentationFormat>
  <Paragraphs>143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Garnet_HighDef-1</vt:lpstr>
      <vt:lpstr>Specialized Faculty Promotion Workshop</vt:lpstr>
      <vt:lpstr>SPECIALIZED FACULTY CLASSIFICATIONS</vt:lpstr>
      <vt:lpstr>How do I know if I’m making progress toward promotion?</vt:lpstr>
      <vt:lpstr>Specialized Faculty Evaluations </vt:lpstr>
      <vt:lpstr>Eligibility for Promotion </vt:lpstr>
      <vt:lpstr>What Evidence will represent you?</vt:lpstr>
      <vt:lpstr>Early Promotion?</vt:lpstr>
      <vt:lpstr>Typical Promotion Timeline* *for Level 1 specialized faculty with no “promotion credit”</vt:lpstr>
      <vt:lpstr>Faculty Candidate’s Role </vt:lpstr>
      <vt:lpstr>Revised guidelines for writing teaching statements posted on FDA website</vt:lpstr>
      <vt:lpstr>Modifications and Considerations due to covid-19</vt:lpstr>
      <vt:lpstr>PowerPoint Presentation</vt:lpstr>
      <vt:lpstr>Melissa Crawford faculty administrator</vt:lpstr>
      <vt:lpstr>How do I get started?</vt:lpstr>
      <vt:lpstr>Preparing your eBinder</vt:lpstr>
      <vt:lpstr>College of Medicine</vt:lpstr>
      <vt:lpstr>FEAS+/ORCID Questions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Specialized faculty promotion workshop</dc:title>
  <dc:creator>Janet Kistner</dc:creator>
  <cp:lastModifiedBy>Melissa Crawford</cp:lastModifiedBy>
  <cp:revision>33</cp:revision>
  <dcterms:created xsi:type="dcterms:W3CDTF">2020-04-14T12:28:50Z</dcterms:created>
  <dcterms:modified xsi:type="dcterms:W3CDTF">2024-04-08T17:21:32Z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0x0101004A4AB8C24586C447B9B6B35DA2D81899</vt:lpwstr>
  </property>
  <property fmtid="{D5CDD505-2E9C-101B-9397-08002B2CF9AE}" pid="3" name="MediaServiceImageTags">
    <vt:lpwstr/>
  </property>
</Properties>
</file>